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73" r:id="rId7"/>
    <p:sldId id="264" r:id="rId8"/>
    <p:sldId id="267" r:id="rId9"/>
    <p:sldId id="261" r:id="rId10"/>
    <p:sldId id="265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D59B-437D-4D25-B27F-30799CF0C085}">
          <p14:sldIdLst/>
        </p14:section>
        <p14:section name="Tu Cam Section" id="{CBE0D97B-1CF3-4BE8-A8E6-622A6569FC67}">
          <p14:sldIdLst>
            <p14:sldId id="256"/>
            <p14:sldId id="257"/>
          </p14:sldIdLst>
        </p14:section>
        <p14:section name="Rosa Section" id="{FBE1BCAD-5C11-4B2F-9ADF-1BBF3CE485CA}">
          <p14:sldIdLst>
            <p14:sldId id="258"/>
            <p14:sldId id="259"/>
          </p14:sldIdLst>
        </p14:section>
        <p14:section name="Ash Section" id="{06885D99-131A-42ED-BE4D-EF2A0F51D92C}">
          <p14:sldIdLst>
            <p14:sldId id="266"/>
            <p14:sldId id="273"/>
          </p14:sldIdLst>
        </p14:section>
        <p14:section name="Vik Section" id="{DD25524F-3053-4B44-BA9F-2F321AA73FDE}">
          <p14:sldIdLst>
            <p14:sldId id="264"/>
            <p14:sldId id="267"/>
          </p14:sldIdLst>
        </p14:section>
        <p14:section name="Patty Section" id="{D192859F-31D4-4D1F-BCF9-B8626703AD6B}">
          <p14:sldIdLst>
            <p14:sldId id="261"/>
            <p14:sldId id="265"/>
          </p14:sldIdLst>
        </p14:section>
        <p14:section name="All of us" id="{C5D92CD9-6BDC-4659-AD65-9929862C6E7A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BC50B-D3F3-490D-A359-9AC15922185C}" v="319" dt="2022-06-16T09:29:14.296"/>
    <p1510:client id="{C43A072F-193D-4587-814F-25AF91EAE23A}" v="4" dt="2022-01-29T06:14:28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23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EA7947-E287-4738-8C82-07CE4F01EF03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3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219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3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04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AE0CE1-F450-4107-B2CB-17B18F8A3F4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809929-0719-4517-94D6-FDF7F99E70F6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6" y="643464"/>
            <a:ext cx="4828764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3 </a:t>
            </a:r>
            <a:b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 wait 2 or maybe it's 3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4152490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Ash, Patty,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Rosa,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Tu Cam, 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Vik 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975-38E5-434C-815F-7E4F850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Heat map</a:t>
            </a:r>
            <a:endParaRPr lang="en-TH" dirty="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2D21A-DBA8-A202-BF20-56FFD8D8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65" y="2067727"/>
            <a:ext cx="8902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331A-ECF9-7EAA-8C25-A9E1F9F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imitations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&amp; further investigations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00E-897D-AF78-E49C-9D0B466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590660"/>
          </a:xfrm>
        </p:spPr>
        <p:txBody>
          <a:bodyPr>
            <a:normAutofit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Car registration can be transferred hence the data may not show the full picture of the increase in the new registeration holders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does not distinguish car owners vs. car leases or individuals vs. companies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has been adjusted to be an average based on population size with an exception of the total car sales per brands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Vehicle registers a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nd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the average income 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dataset could be skewed and biased due to inclusion of data such as a person owning a car without income (i.e, students, dependant child with parental support)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Due to covid, the supply chain has been impacted which caused the data to be skewed as secondhand car’s price rose to similar level as firsthand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Restricted timeframe to complete project 3*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B0E14-146C-7348-40A2-C6D531DE7E58}"/>
              </a:ext>
            </a:extLst>
          </p:cNvPr>
          <p:cNvSpPr/>
          <p:nvPr/>
        </p:nvSpPr>
        <p:spPr>
          <a:xfrm>
            <a:off x="265923" y="4533744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21296B-F051-6EC1-A938-12E501955F77}"/>
              </a:ext>
            </a:extLst>
          </p:cNvPr>
          <p:cNvSpPr/>
          <p:nvPr/>
        </p:nvSpPr>
        <p:spPr>
          <a:xfrm>
            <a:off x="265922" y="2114317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4A3-BED6-928C-DF95-7F27C917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ummary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5A7D-3738-B330-60EB-696DD95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Victoria has the most represented cross section of Australia. </a:t>
            </a: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Average income is increasing annually across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each A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ustralia except for Northern Territory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Tasmanian’s have the longest age used for cars </a:t>
            </a: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Campervan age of use is highest in Western Australia, South Australia, Tasmania</a:t>
            </a:r>
          </a:p>
          <a:p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Australia’s favourite car brand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 in descending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order: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Toyota</a:t>
            </a:r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Holden, Ford</a:t>
            </a:r>
            <a:r>
              <a:rPr lang="en-TH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</a:t>
            </a:r>
            <a:endParaRPr lang="en-AU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ACT has the highest average income and shortest years of use of car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Big Corp – invest in this market</a:t>
            </a:r>
          </a:p>
          <a:p>
            <a:pPr lvl="1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Small Car Thief – this da place 2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EDBB-7DFC-87AA-5B53-83AA340F773E}"/>
              </a:ext>
            </a:extLst>
          </p:cNvPr>
          <p:cNvSpPr txBox="1"/>
          <p:nvPr/>
        </p:nvSpPr>
        <p:spPr>
          <a:xfrm>
            <a:off x="8991600" y="1695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79E4C-E7DC-1C0F-7EBE-E6F8036C103F}"/>
              </a:ext>
            </a:extLst>
          </p:cNvPr>
          <p:cNvSpPr/>
          <p:nvPr/>
        </p:nvSpPr>
        <p:spPr>
          <a:xfrm>
            <a:off x="265923" y="3666931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C90633-E47B-39F5-5A5C-D4966FE70117}"/>
              </a:ext>
            </a:extLst>
          </p:cNvPr>
          <p:cNvSpPr/>
          <p:nvPr/>
        </p:nvSpPr>
        <p:spPr>
          <a:xfrm>
            <a:off x="265922" y="2300930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3F2264-6B2F-C69A-FB41-D4AADC8956E1}"/>
              </a:ext>
            </a:extLst>
          </p:cNvPr>
          <p:cNvSpPr/>
          <p:nvPr/>
        </p:nvSpPr>
        <p:spPr>
          <a:xfrm>
            <a:off x="265921" y="4822993"/>
            <a:ext cx="419877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230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7BA0ABAD-813E-42A9-92D2-1631A43E4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597" y="-5614"/>
            <a:ext cx="12197737" cy="6846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695" y="643464"/>
            <a:ext cx="9892351" cy="3282586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Time to wake up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4E16-3288-06B1-BC2C-5BC415BE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B4C7-0C83-039A-11E9-27238055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Akashfu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this assignment was put together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Setting up MongoDB database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Connecting to Flask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Establishing website dashboard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Updated the database 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Set up various visualizations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Not presenting the dashboard instead presenting a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powerpoint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Had fun and ranted on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1" y="643464"/>
            <a:ext cx="3916339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0B0F6-5C01-E7AE-7786-2426786B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5046653" y="957970"/>
            <a:ext cx="6177937" cy="508135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817100-799D-E205-A110-7511EC56EFB0}"/>
              </a:ext>
            </a:extLst>
          </p:cNvPr>
          <p:cNvSpPr/>
          <p:nvPr/>
        </p:nvSpPr>
        <p:spPr>
          <a:xfrm>
            <a:off x="5124659" y="1768510"/>
            <a:ext cx="733530" cy="1286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368362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FF465-E895-FD1E-753E-CD461B4077B8}"/>
              </a:ext>
            </a:extLst>
          </p:cNvPr>
          <p:cNvSpPr/>
          <p:nvPr/>
        </p:nvSpPr>
        <p:spPr>
          <a:xfrm>
            <a:off x="1460770" y="2315183"/>
            <a:ext cx="9270460" cy="3778444"/>
          </a:xfrm>
          <a:prstGeom prst="roundRect">
            <a:avLst/>
          </a:prstGeo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6A24-C79D-0D82-2D8B-D543F468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586747"/>
            <a:ext cx="8327300" cy="31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846594" y="1152160"/>
            <a:ext cx="10780823" cy="372295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0DC33D-B793-4D40-422F-8AE6C2353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478"/>
          <a:stretch/>
        </p:blipFill>
        <p:spPr>
          <a:xfrm>
            <a:off x="859305" y="5003179"/>
            <a:ext cx="10768112" cy="14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C399-1676-C0F4-EB7F-00F06994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04099"/>
            <a:ext cx="8610600" cy="94806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233F-4F69-866F-EDB8-99CAD77508B8}"/>
              </a:ext>
            </a:extLst>
          </p:cNvPr>
          <p:cNvSpPr txBox="1"/>
          <p:nvPr/>
        </p:nvSpPr>
        <p:spPr>
          <a:xfrm>
            <a:off x="1394717" y="43976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http://192.168.0.168:9090/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62807-8B7E-5326-6C5A-1094F068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4035"/>
          <a:stretch/>
        </p:blipFill>
        <p:spPr>
          <a:xfrm>
            <a:off x="846594" y="1152160"/>
            <a:ext cx="10780823" cy="3722958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9ACD54-E77B-F573-5E12-50AEC73F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3" y="4978970"/>
            <a:ext cx="10780823" cy="1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7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566" y="764373"/>
            <a:ext cx="753863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490BD-75C3-4792-B5B9-624562F66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804908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428F-1E55-9EF0-F50C-7DDC8B70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0" y="1037383"/>
            <a:ext cx="1940129" cy="1984787"/>
          </a:xfrm>
          <a:prstGeom prst="rect">
            <a:avLst/>
          </a:prstGeom>
        </p:spPr>
      </p:pic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6E69AFEB-74EF-4F5D-9403-831ED83E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06" y="3595874"/>
            <a:ext cx="2452658" cy="2450592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B2A21-48AB-5714-F0DA-DFFC6888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67" y="3828776"/>
            <a:ext cx="1955015" cy="19847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AF3C6-CA2A-B10B-CCD9-33D26A38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66" y="2194560"/>
            <a:ext cx="7462434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Setup separate API JSON from Flask Connection to Mongo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db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setup the interactive polar chart to visually display the relationship between car brands and number of registrations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Using the toggle you can see this relationship evolve over time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Top 3 brands over 5 years include: Toyota, Mazda, Holden</a:t>
            </a:r>
          </a:p>
        </p:txBody>
      </p:sp>
    </p:spTree>
    <p:extLst>
      <p:ext uri="{BB962C8B-B14F-4D97-AF65-F5344CB8AC3E}">
        <p14:creationId xmlns:p14="http://schemas.microsoft.com/office/powerpoint/2010/main" val="134867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F456-350D-80E8-61B6-341998CE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Polar chart</a:t>
            </a:r>
            <a:endParaRPr lang="en-TH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47AA10-DB21-BF47-5875-980414DE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554" y="2193925"/>
            <a:ext cx="65708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C665-84FB-5B27-B302-8C4F40F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Dashboard – bubble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10EE0C-5FDA-581C-5047-40EB4064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42" y="2193925"/>
            <a:ext cx="6338115" cy="40243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5F1B4-EBC7-19B2-524C-88FDC33BE284}"/>
              </a:ext>
            </a:extLst>
          </p:cNvPr>
          <p:cNvCxnSpPr/>
          <p:nvPr/>
        </p:nvCxnSpPr>
        <p:spPr>
          <a:xfrm flipH="1">
            <a:off x="4730620" y="4366727"/>
            <a:ext cx="961054" cy="98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427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{264F244A-A0C8-384E-BE1E-709C552BDA12}tf10001079</Template>
  <TotalTime>1334</TotalTime>
  <Words>388</Words>
  <Application>Microsoft Macintosh PowerPoint</Application>
  <PresentationFormat>Widescreen</PresentationFormat>
  <Paragraphs>51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Menlo</vt:lpstr>
      <vt:lpstr>Vapor Trail</vt:lpstr>
      <vt:lpstr>Project 3  no wait 2 or maybe it's 3</vt:lpstr>
      <vt:lpstr>Agenda</vt:lpstr>
      <vt:lpstr>Architecture</vt:lpstr>
      <vt:lpstr>Dashboard – Overall</vt:lpstr>
      <vt:lpstr>Dashboard – bar chart</vt:lpstr>
      <vt:lpstr>Dashboard – bar chart</vt:lpstr>
      <vt:lpstr>Dashboard – Polar chart</vt:lpstr>
      <vt:lpstr>Dashboard – Polar chart</vt:lpstr>
      <vt:lpstr>Dashboard – bubble chart</vt:lpstr>
      <vt:lpstr>Dashboard – Heat map</vt:lpstr>
      <vt:lpstr>Limitations &amp; further investigations</vt:lpstr>
      <vt:lpstr>Summary &amp; Findings</vt:lpstr>
      <vt:lpstr>Time to wake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Patsiri Boonprasop</cp:lastModifiedBy>
  <cp:revision>96</cp:revision>
  <dcterms:created xsi:type="dcterms:W3CDTF">2022-01-29T06:11:18Z</dcterms:created>
  <dcterms:modified xsi:type="dcterms:W3CDTF">2022-06-21T08:37:01Z</dcterms:modified>
</cp:coreProperties>
</file>